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3" r:id="rId9"/>
    <p:sldId id="268" r:id="rId10"/>
    <p:sldId id="269" r:id="rId11"/>
    <p:sldId id="275" r:id="rId12"/>
    <p:sldId id="276" r:id="rId13"/>
    <p:sldId id="277" r:id="rId14"/>
    <p:sldId id="278" r:id="rId15"/>
    <p:sldId id="260" r:id="rId16"/>
    <p:sldId id="279" r:id="rId17"/>
    <p:sldId id="266" r:id="rId18"/>
    <p:sldId id="273" r:id="rId19"/>
    <p:sldId id="274" r:id="rId20"/>
    <p:sldId id="280" r:id="rId21"/>
    <p:sldId id="270" r:id="rId22"/>
    <p:sldId id="272" r:id="rId23"/>
    <p:sldId id="262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9342" y="4770146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6C50-F63C-ACBC-B79E-9D3B86F7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MAE</a:t>
            </a:r>
          </a:p>
          <a:p>
            <a:r>
              <a:rPr lang="en-US" dirty="0"/>
              <a:t>MSE</a:t>
            </a:r>
          </a:p>
          <a:p>
            <a:r>
              <a:rPr lang="en-US" dirty="0"/>
              <a:t>Cross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8AD6-B38F-3B51-3380-CC2BB1D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89" y="3648707"/>
            <a:ext cx="7657979" cy="3209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323241" y="1409651"/>
            <a:ext cx="65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62EB-3C50-41D7-2784-16F14ED2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LetNet</a:t>
            </a:r>
            <a:endParaRPr lang="en-US" dirty="0"/>
          </a:p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Inception </a:t>
            </a:r>
          </a:p>
          <a:p>
            <a:r>
              <a:rPr lang="en-US" dirty="0"/>
              <a:t>Decoder-Encoder </a:t>
            </a:r>
          </a:p>
          <a:p>
            <a:r>
              <a:rPr lang="en-US" dirty="0"/>
              <a:t>GAN</a:t>
            </a:r>
          </a:p>
          <a:p>
            <a:pPr lvl="1"/>
            <a:r>
              <a:rPr lang="en-US" dirty="0"/>
              <a:t>Pix2Pix</a:t>
            </a:r>
          </a:p>
          <a:p>
            <a:pPr lvl="1"/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PANDAS LIBRARY">
            <a:extLst>
              <a:ext uri="{FF2B5EF4-FFF2-40B4-BE49-F238E27FC236}">
                <a16:creationId xmlns:a16="http://schemas.microsoft.com/office/drawing/2014/main" id="{66915864-60EF-0920-CFEC-222F8460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92" y="1107722"/>
            <a:ext cx="2790115" cy="116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Machine learning with TensorFlow and Keras in Python">
            <a:extLst>
              <a:ext uri="{FF2B5EF4-FFF2-40B4-BE49-F238E27FC236}">
                <a16:creationId xmlns:a16="http://schemas.microsoft.com/office/drawing/2014/main" id="{4E4EB20F-F2B0-2A13-4662-26E8BBF8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566" y="2427319"/>
            <a:ext cx="3077548" cy="2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50" y="4735480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69" y="4339742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403-AC98-375B-2EA5-7E443F68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14C-F2EA-37F2-72C7-16327E8A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Validation Data</a:t>
            </a:r>
          </a:p>
          <a:p>
            <a:r>
              <a:rPr lang="en-US" dirty="0"/>
              <a:t>Over fitting </a:t>
            </a:r>
          </a:p>
          <a:p>
            <a:r>
              <a:rPr lang="en-US" dirty="0"/>
              <a:t>Under fitting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3EE6-364A-DF22-CC92-9A232AE5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3" y="1202067"/>
            <a:ext cx="8073201" cy="5290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556</Words>
  <Application>Microsoft Office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K - Nearest Neighbor </vt:lpstr>
      <vt:lpstr>Neural Network Vs Deep Neural Network</vt:lpstr>
      <vt:lpstr>Machine Learning Vs Deep Learning</vt:lpstr>
      <vt:lpstr>Are they different ?</vt:lpstr>
      <vt:lpstr>Cost Function </vt:lpstr>
      <vt:lpstr>Cost Function </vt:lpstr>
      <vt:lpstr>Deep Learning</vt:lpstr>
      <vt:lpstr>PowerPoint Presentation</vt:lpstr>
      <vt:lpstr>Requirements</vt:lpstr>
      <vt:lpstr>Slipping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62</cp:revision>
  <dcterms:created xsi:type="dcterms:W3CDTF">2024-09-14T06:58:50Z</dcterms:created>
  <dcterms:modified xsi:type="dcterms:W3CDTF">2024-09-21T16:01:58Z</dcterms:modified>
</cp:coreProperties>
</file>